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0127BB-AD22-4ABE-8132-52D975C4DCBF}" type="datetimeFigureOut">
              <a:rPr kumimoji="1" lang="ja-JP" altLang="en-US" smtClean="0"/>
              <a:pPr/>
              <a:t>2019/7/5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DDB6A0-FA27-42DB-A4FF-5D7D50D31C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120256" y="263133"/>
            <a:ext cx="14608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ドキドキ</a:t>
            </a:r>
            <a:endParaRPr lang="ja-JP" altLang="en-US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6672" y="230035"/>
            <a:ext cx="5829300" cy="957589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茨城</a:t>
            </a:r>
            <a:r>
              <a:rPr kumimoji="1" lang="ja-JP" altLang="en-US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ハート</a:t>
            </a: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2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心電図学習会～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8032" y="8604448"/>
            <a:ext cx="6569968" cy="539552"/>
          </a:xfrm>
        </p:spPr>
        <p:txBody>
          <a:bodyPr>
            <a:no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共催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一社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茨城県臨床工学技士会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循環器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WG</a:t>
            </a:r>
            <a:r>
              <a:rPr kumimoji="1"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株式会社フィリップス・ジャパン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後援：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公社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日本臨床工学技士会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)/(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公社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茨城県看護協会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8600" y="1454170"/>
            <a:ext cx="6336704" cy="1588497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：令和元年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（日）　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4625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場所：総合病院土浦協同病院　２階 カンファレンス室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4625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受講料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：コ・メディカル　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4,000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円（昼食付）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4625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学生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1,000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ja-JP" altLang="en-US" sz="14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（当日学生証の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提示をお願いします）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4625"/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対象：新人など（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興味のある方はどなたでもご参加いただけます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申込み：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日（月）から開始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＊定員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になり次第終了とさせていただきます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32656" y="4788024"/>
            <a:ext cx="6336704" cy="33123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32656" y="3131840"/>
            <a:ext cx="3456384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申込方法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事前登録制になりますので茨城県臨床工学技士会ホームページから参加登録をお願いします。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8680" y="8081228"/>
            <a:ext cx="594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不整脈治療専門臨床工学技士制度の取得（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単位）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＊学習会終了後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修了証を発行いたします。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884467" y="1115616"/>
            <a:ext cx="348874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通称：</a:t>
            </a:r>
            <a:r>
              <a:rPr lang="en-US" altLang="ja-JP" sz="16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en-US" altLang="ja-JP" sz="1600" b="1" cap="none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IbaDOKI</a:t>
            </a:r>
            <a:r>
              <a:rPr lang="en-US" altLang="ja-JP" sz="16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  <a:r>
              <a:rPr lang="ja-JP" altLang="en-US" sz="16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で覚えてね！</a:t>
            </a:r>
          </a:p>
        </p:txBody>
      </p:sp>
      <p:sp>
        <p:nvSpPr>
          <p:cNvPr id="6" name="右矢印 5"/>
          <p:cNvSpPr/>
          <p:nvPr/>
        </p:nvSpPr>
        <p:spPr>
          <a:xfrm>
            <a:off x="4221088" y="3707904"/>
            <a:ext cx="504056" cy="43204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32656" y="3153560"/>
            <a:ext cx="6336704" cy="15963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 descr="E:\USB1\茨城循環器WG\IBARIN_hp_Q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11" y="3220591"/>
            <a:ext cx="14954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93710" y="4920421"/>
            <a:ext cx="58596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89125" algn="l"/>
              </a:tabLst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tabLst>
                <a:tab pos="1889125" algn="l"/>
              </a:tabLst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講師フィリップス・ジャパン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8900"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9:30~10:40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心電図の基礎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心臓について知る～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10:50~12:00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心電図の基礎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波形を読む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</a:p>
          <a:p>
            <a:pPr>
              <a:tabLst>
                <a:tab pos="1889125" algn="l"/>
              </a:tabLst>
            </a:pP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12:00~13:00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ランチョンセミナー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41438">
              <a:tabLst>
                <a:tab pos="1889125" algn="l"/>
              </a:tabLst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MR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検査時のモニタリングの重要性について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520825" indent="-179388">
              <a:tabLst>
                <a:tab pos="88900" algn="l"/>
                <a:tab pos="1889125" algn="l"/>
              </a:tabLst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Nasal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Alar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Spo2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センサ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鼻翼で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SpO2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を測定することの優位性について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</a:p>
          <a:p>
            <a:pPr marL="1520825" indent="-179388">
              <a:tabLst>
                <a:tab pos="88900" algn="l"/>
                <a:tab pos="1889125" algn="l"/>
              </a:tabLst>
            </a:pP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13:00~14:30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不整脈を読む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14:40~15:20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モニタから見る心電図解析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15:30~15:50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心電図モニタの適切な使用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15:50~16:30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アラームへの取り組み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最近の動向～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250950">
              <a:tabLst>
                <a:tab pos="1889125" algn="l"/>
              </a:tabLst>
            </a:pP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7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789</TotalTime>
  <Words>146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HGｺﾞｼｯｸM</vt:lpstr>
      <vt:lpstr>メイリオ</vt:lpstr>
      <vt:lpstr>Georgia</vt:lpstr>
      <vt:lpstr>Trebuchet MS</vt:lpstr>
      <vt:lpstr>Wingdings</vt:lpstr>
      <vt:lpstr>スリップストリーム</vt:lpstr>
      <vt:lpstr>第3回　茨城ハートセミナー ～心電図学習会～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認定資格のためのデバイス学習会</dc:title>
  <dc:creator>user</dc:creator>
  <cp:lastModifiedBy>DCXSX655</cp:lastModifiedBy>
  <cp:revision>83</cp:revision>
  <cp:lastPrinted>2019-07-05T03:00:35Z</cp:lastPrinted>
  <dcterms:created xsi:type="dcterms:W3CDTF">2014-06-16T09:43:25Z</dcterms:created>
  <dcterms:modified xsi:type="dcterms:W3CDTF">2019-07-05T03:01:24Z</dcterms:modified>
</cp:coreProperties>
</file>